
<file path=[Content_Types].xml><?xml version="1.0" encoding="utf-8"?>
<Types xmlns="http://schemas.openxmlformats.org/package/2006/content-types">
  <Default Extension="png" ContentType="image/png"/>
  <Default Extension="emf" ContentType="image/x-emf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8"/>
  </p:notesMasterIdLst>
  <p:sldIdLst>
    <p:sldId id="256" r:id="rId2"/>
    <p:sldId id="258" r:id="rId3"/>
    <p:sldId id="260" r:id="rId4"/>
    <p:sldId id="261" r:id="rId5"/>
    <p:sldId id="262" r:id="rId6"/>
    <p:sldId id="263" r:id="rId7"/>
  </p:sldIdLst>
  <p:sldSz cx="12192000" cy="6858000"/>
  <p:notesSz cx="6810375" cy="9942513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20016" autoAdjust="0"/>
    <p:restoredTop sz="94660"/>
  </p:normalViewPr>
  <p:slideViewPr>
    <p:cSldViewPr snapToGrid="0">
      <p:cViewPr varScale="1">
        <p:scale>
          <a:sx n="76" d="100"/>
          <a:sy n="76" d="100"/>
        </p:scale>
        <p:origin x="126" y="82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1" y="1"/>
            <a:ext cx="2951905" cy="497683"/>
          </a:xfrm>
          <a:prstGeom prst="rect">
            <a:avLst/>
          </a:prstGeom>
        </p:spPr>
        <p:txBody>
          <a:bodyPr vert="horz" lIns="91585" tIns="45794" rIns="91585" bIns="45794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56880" y="1"/>
            <a:ext cx="2951905" cy="497683"/>
          </a:xfrm>
          <a:prstGeom prst="rect">
            <a:avLst/>
          </a:prstGeom>
        </p:spPr>
        <p:txBody>
          <a:bodyPr vert="horz" lIns="91585" tIns="45794" rIns="91585" bIns="45794" rtlCol="0"/>
          <a:lstStyle>
            <a:lvl1pPr algn="r">
              <a:defRPr sz="1200"/>
            </a:lvl1pPr>
          </a:lstStyle>
          <a:p>
            <a:fld id="{247C11E5-EEB0-4C3F-A25B-47FDD2FACAFC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3013"/>
            <a:ext cx="5965825" cy="33559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585" tIns="45794" rIns="91585" bIns="45794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0720" y="4784429"/>
            <a:ext cx="5448936" cy="3914675"/>
          </a:xfrm>
          <a:prstGeom prst="rect">
            <a:avLst/>
          </a:prstGeom>
        </p:spPr>
        <p:txBody>
          <a:bodyPr vert="horz" lIns="91585" tIns="45794" rIns="91585" bIns="45794" rtlCol="0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1" y="9444830"/>
            <a:ext cx="2951905" cy="497683"/>
          </a:xfrm>
          <a:prstGeom prst="rect">
            <a:avLst/>
          </a:prstGeom>
        </p:spPr>
        <p:txBody>
          <a:bodyPr vert="horz" lIns="91585" tIns="45794" rIns="91585" bIns="45794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56880" y="9444830"/>
            <a:ext cx="2951905" cy="497683"/>
          </a:xfrm>
          <a:prstGeom prst="rect">
            <a:avLst/>
          </a:prstGeom>
        </p:spPr>
        <p:txBody>
          <a:bodyPr vert="horz" lIns="91585" tIns="45794" rIns="91585" bIns="45794" rtlCol="0" anchor="b"/>
          <a:lstStyle>
            <a:lvl1pPr algn="r">
              <a:defRPr sz="1200"/>
            </a:lvl1pPr>
          </a:lstStyle>
          <a:p>
            <a:fld id="{619DE077-CA53-4F45-BB10-ECEAB41ABB8F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64420032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ko-KR" altLang="en-US" smtClean="0"/>
              <a:t>클릭하여 마스터 부제목 스타일 편집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79575347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43697351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12015699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0247448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4" name="내용 개체 틀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5" name="텍스트 개체 틀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6" name="내용 개체 틀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7" name="날짜 개체 틀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8" name="바닥글 개체 틀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9" name="슬라이드 번호 개체 틀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1233591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4" name="바닥글 개체 틀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5" name="슬라이드 번호 개체 틀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98884188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3" name="바닥글 개체 틀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52152115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616360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그림 개체 틀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ko-KR" altLang="en-US"/>
          </a:p>
        </p:txBody>
      </p:sp>
      <p:sp>
        <p:nvSpPr>
          <p:cNvPr id="4" name="텍스트 개체 틀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ko-KR" altLang="en-US" smtClean="0"/>
              <a:t>마스터 텍스트 스타일 편집</a:t>
            </a:r>
          </a:p>
        </p:txBody>
      </p:sp>
      <p:sp>
        <p:nvSpPr>
          <p:cNvPr id="5" name="날짜 개체 틀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7181503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33455332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세로 제목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세로 텍스트 개체 틀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2368244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ko-KR" altLang="en-US" smtClean="0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ko-KR" altLang="en-US" smtClean="0"/>
              <a:t>마스터 텍스트 스타일 편집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36E0937-172E-4DF6-969F-05A95350F16A}" type="datetimeFigureOut">
              <a:rPr lang="ko-KR" altLang="en-US" smtClean="0"/>
              <a:t>2022-02-24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263556F-6EDB-4ECB-B9E2-81E289400BB5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01169029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e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emf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138" y="-1243459"/>
            <a:ext cx="12496276" cy="9344918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5435600" y="6400800"/>
            <a:ext cx="248231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/>
              <a:t>1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5363900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496276" cy="778510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1188177" y="543481"/>
            <a:ext cx="130809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6559418" y="1840469"/>
            <a:ext cx="5479919" cy="4893015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endParaRPr lang="en-US" altLang="ko-KR" dirty="0" smtClean="0"/>
          </a:p>
          <a:p>
            <a:endParaRPr lang="en-US" altLang="ko-KR" dirty="0"/>
          </a:p>
          <a:p>
            <a:r>
              <a:rPr lang="en-US" altLang="ko-KR" dirty="0" smtClean="0"/>
              <a:t>           1</a:t>
            </a:r>
          </a:p>
          <a:p>
            <a:endParaRPr lang="en-US" altLang="ko-KR" dirty="0"/>
          </a:p>
          <a:p>
            <a:endParaRPr lang="ko-KR" altLang="en-US" dirty="0"/>
          </a:p>
        </p:txBody>
      </p:sp>
      <p:pic>
        <p:nvPicPr>
          <p:cNvPr id="7" name="그림 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627773" y="1715207"/>
            <a:ext cx="3343210" cy="4673600"/>
          </a:xfrm>
          <a:prstGeom prst="rect">
            <a:avLst/>
          </a:prstGeom>
        </p:spPr>
      </p:pic>
      <p:sp>
        <p:nvSpPr>
          <p:cNvPr id="9" name="TextBox 8"/>
          <p:cNvSpPr txBox="1"/>
          <p:nvPr/>
        </p:nvSpPr>
        <p:spPr>
          <a:xfrm>
            <a:off x="7111476" y="6275060"/>
            <a:ext cx="3962401" cy="55399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r"/>
            <a:r>
              <a:rPr lang="en-US" altLang="ko-KR" sz="1500" b="1" dirty="0"/>
              <a:t>[</a:t>
            </a:r>
            <a:r>
              <a:rPr lang="ko-KR" altLang="en-US" sz="1500" b="1" dirty="0" smtClean="0"/>
              <a:t>비대면 계좌개설하기</a:t>
            </a:r>
            <a:r>
              <a:rPr lang="en-US" altLang="ko-KR" sz="1500" b="1" dirty="0" smtClean="0"/>
              <a:t>]</a:t>
            </a:r>
            <a:endParaRPr lang="en-US" altLang="ko-KR" sz="1500" b="1" dirty="0"/>
          </a:p>
          <a:p>
            <a:pPr algn="r"/>
            <a:r>
              <a:rPr lang="en-US" altLang="ko-KR" sz="1500" b="1" dirty="0" smtClean="0"/>
              <a:t>[</a:t>
            </a:r>
            <a:r>
              <a:rPr lang="ko-KR" altLang="en-US" sz="1500" b="1" dirty="0" smtClean="0"/>
              <a:t>학생증 </a:t>
            </a:r>
            <a:r>
              <a:rPr lang="ko-KR" altLang="en-US" sz="1500" b="1" dirty="0" err="1" smtClean="0"/>
              <a:t>발급안내</a:t>
            </a:r>
            <a:r>
              <a:rPr lang="ko-KR" altLang="en-US" sz="1500" b="1" dirty="0" smtClean="0"/>
              <a:t> 공지사항 </a:t>
            </a:r>
            <a:r>
              <a:rPr lang="en-US" altLang="ko-KR" sz="1500" b="1" dirty="0" smtClean="0"/>
              <a:t>1</a:t>
            </a:r>
            <a:r>
              <a:rPr lang="ko-KR" altLang="en-US" sz="1500" b="1" dirty="0" smtClean="0"/>
              <a:t>단계 </a:t>
            </a:r>
            <a:r>
              <a:rPr lang="en-US" altLang="ko-KR" sz="1500" b="1" dirty="0" smtClean="0"/>
              <a:t>QR</a:t>
            </a:r>
            <a:r>
              <a:rPr lang="ko-KR" altLang="en-US" sz="1500" b="1" dirty="0" smtClean="0"/>
              <a:t>코드</a:t>
            </a:r>
            <a:r>
              <a:rPr lang="en-US" altLang="ko-KR" sz="1500" b="1" dirty="0" smtClean="0"/>
              <a:t>]</a:t>
            </a:r>
            <a:endParaRPr lang="ko-KR" altLang="en-US" sz="1500" b="1" dirty="0"/>
          </a:p>
        </p:txBody>
      </p:sp>
      <p:sp>
        <p:nvSpPr>
          <p:cNvPr id="10" name="TextBox 9"/>
          <p:cNvSpPr txBox="1"/>
          <p:nvPr/>
        </p:nvSpPr>
        <p:spPr>
          <a:xfrm flipH="1">
            <a:off x="5252028" y="6388807"/>
            <a:ext cx="3359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2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44518198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-152138" y="-486499"/>
            <a:ext cx="12496276" cy="8360499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2705100" y="3171659"/>
            <a:ext cx="13462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우송대학교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2705100" y="2359462"/>
            <a:ext cx="12192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우송</a:t>
            </a:r>
            <a:endParaRPr lang="ko-KR" altLang="en-US" dirty="0"/>
          </a:p>
        </p:txBody>
      </p:sp>
      <p:sp>
        <p:nvSpPr>
          <p:cNvPr id="9" name="TextBox 8"/>
          <p:cNvSpPr txBox="1"/>
          <p:nvPr/>
        </p:nvSpPr>
        <p:spPr>
          <a:xfrm>
            <a:off x="2476500" y="5093281"/>
            <a:ext cx="2489200" cy="323165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sz="1500" dirty="0" err="1" smtClean="0"/>
              <a:t>영업점명</a:t>
            </a:r>
            <a:r>
              <a:rPr lang="ko-KR" altLang="en-US" sz="1500" dirty="0" smtClean="0"/>
              <a:t> 대전역전지점</a:t>
            </a:r>
            <a:endParaRPr lang="ko-KR" altLang="en-US" sz="1500" dirty="0"/>
          </a:p>
        </p:txBody>
      </p:sp>
      <p:sp>
        <p:nvSpPr>
          <p:cNvPr id="10" name="TextBox 9"/>
          <p:cNvSpPr txBox="1"/>
          <p:nvPr/>
        </p:nvSpPr>
        <p:spPr>
          <a:xfrm>
            <a:off x="11074400" y="0"/>
            <a:ext cx="1269738" cy="575637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435600" y="6311900"/>
            <a:ext cx="2478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3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98077640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7376" y="-570223"/>
            <a:ext cx="12131597" cy="7555223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3111500" y="1825625"/>
            <a:ext cx="15621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smtClean="0"/>
              <a:t>우송대학교</a:t>
            </a:r>
            <a:endParaRPr lang="ko-KR" altLang="en-US" dirty="0"/>
          </a:p>
        </p:txBody>
      </p:sp>
      <p:sp>
        <p:nvSpPr>
          <p:cNvPr id="6" name="TextBox 5"/>
          <p:cNvSpPr txBox="1"/>
          <p:nvPr/>
        </p:nvSpPr>
        <p:spPr>
          <a:xfrm>
            <a:off x="5549900" y="3480465"/>
            <a:ext cx="224790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647-123456-78907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229225" y="4487346"/>
            <a:ext cx="2889250" cy="369332"/>
          </a:xfrm>
          <a:prstGeom prst="rect">
            <a:avLst/>
          </a:prstGeom>
          <a:solidFill>
            <a:srgbClr val="FFFF00"/>
          </a:solidFill>
        </p:spPr>
        <p:txBody>
          <a:bodyPr wrap="square" rtlCol="0">
            <a:spAutoFit/>
          </a:bodyPr>
          <a:lstStyle/>
          <a:p>
            <a:r>
              <a:rPr lang="ko-KR" altLang="en-US" dirty="0" err="1" smtClean="0"/>
              <a:t>대전역전</a:t>
            </a:r>
            <a:r>
              <a:rPr lang="ko-KR" altLang="en-US" dirty="0" smtClean="0"/>
              <a:t> 계좌 </a:t>
            </a:r>
            <a:r>
              <a:rPr lang="en-US" altLang="ko-KR" dirty="0" smtClean="0"/>
              <a:t>647</a:t>
            </a:r>
            <a:r>
              <a:rPr lang="ko-KR" altLang="en-US" dirty="0" err="1" smtClean="0"/>
              <a:t>로시작</a:t>
            </a:r>
            <a:endParaRPr lang="ko-KR" altLang="en-US" dirty="0"/>
          </a:p>
        </p:txBody>
      </p:sp>
      <p:sp>
        <p:nvSpPr>
          <p:cNvPr id="10" name="직사각형 9"/>
          <p:cNvSpPr/>
          <p:nvPr/>
        </p:nvSpPr>
        <p:spPr>
          <a:xfrm>
            <a:off x="7930929" y="1591231"/>
            <a:ext cx="2178271" cy="369332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en-US" altLang="ko-KR" dirty="0" smtClean="0"/>
              <a:t>647-123456-78907</a:t>
            </a:r>
            <a:endParaRPr lang="ko-KR" altLang="en-US" dirty="0"/>
          </a:p>
        </p:txBody>
      </p:sp>
      <p:sp>
        <p:nvSpPr>
          <p:cNvPr id="11" name="TextBox 10"/>
          <p:cNvSpPr txBox="1"/>
          <p:nvPr/>
        </p:nvSpPr>
        <p:spPr>
          <a:xfrm>
            <a:off x="10883901" y="-139144"/>
            <a:ext cx="130809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12" name="직사각형 11"/>
          <p:cNvSpPr/>
          <p:nvPr/>
        </p:nvSpPr>
        <p:spPr>
          <a:xfrm>
            <a:off x="287376" y="5456744"/>
            <a:ext cx="3209533" cy="2923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altLang="ko-KR" sz="1300" b="1" dirty="0" smtClean="0"/>
              <a:t>[</a:t>
            </a:r>
            <a:r>
              <a:rPr lang="ko-KR" altLang="en-US" sz="1300" b="1" dirty="0" smtClean="0"/>
              <a:t>학생증 </a:t>
            </a:r>
            <a:r>
              <a:rPr lang="ko-KR" altLang="en-US" sz="1300" b="1" dirty="0" err="1"/>
              <a:t>발급안내</a:t>
            </a:r>
            <a:r>
              <a:rPr lang="ko-KR" altLang="en-US" sz="1300" b="1" dirty="0"/>
              <a:t> </a:t>
            </a:r>
            <a:r>
              <a:rPr lang="ko-KR" altLang="en-US" sz="1300" b="1" dirty="0" err="1" smtClean="0"/>
              <a:t>지사항</a:t>
            </a:r>
            <a:r>
              <a:rPr lang="ko-KR" altLang="en-US" sz="1300" b="1" dirty="0" smtClean="0"/>
              <a:t> </a:t>
            </a:r>
            <a:r>
              <a:rPr lang="en-US" altLang="ko-KR" sz="1300" b="1" dirty="0" smtClean="0"/>
              <a:t>2</a:t>
            </a:r>
            <a:r>
              <a:rPr lang="ko-KR" altLang="en-US" sz="1300" b="1" dirty="0" smtClean="0"/>
              <a:t>단계 </a:t>
            </a:r>
            <a:r>
              <a:rPr lang="en-US" altLang="ko-KR" sz="1300" b="1" dirty="0"/>
              <a:t>QR</a:t>
            </a:r>
            <a:r>
              <a:rPr lang="ko-KR" altLang="en-US" sz="1300" b="1" dirty="0" smtClean="0"/>
              <a:t>코드</a:t>
            </a:r>
            <a:r>
              <a:rPr lang="en-US" altLang="ko-KR" sz="1300" b="1" dirty="0" smtClean="0"/>
              <a:t>]</a:t>
            </a:r>
            <a:endParaRPr lang="ko-KR" altLang="en-US" sz="1300" dirty="0"/>
          </a:p>
        </p:txBody>
      </p:sp>
      <p:sp>
        <p:nvSpPr>
          <p:cNvPr id="8" name="TextBox 7"/>
          <p:cNvSpPr txBox="1"/>
          <p:nvPr/>
        </p:nvSpPr>
        <p:spPr>
          <a:xfrm>
            <a:off x="5435600" y="6311900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4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50440753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-381000"/>
            <a:ext cx="12496276" cy="8140700"/>
          </a:xfrm>
          <a:prstGeom prst="rect">
            <a:avLst/>
          </a:prstGeom>
        </p:spPr>
      </p:pic>
      <p:sp>
        <p:nvSpPr>
          <p:cNvPr id="6" name="직사각형 5"/>
          <p:cNvSpPr/>
          <p:nvPr/>
        </p:nvSpPr>
        <p:spPr>
          <a:xfrm>
            <a:off x="10229457" y="3412351"/>
            <a:ext cx="2114681" cy="276999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ko-KR" altLang="en-US" sz="1200" dirty="0" smtClean="0"/>
              <a:t>하나은행</a:t>
            </a:r>
            <a:r>
              <a:rPr lang="en-US" altLang="ko-KR" sz="1200" dirty="0" smtClean="0"/>
              <a:t>647-123456-78907</a:t>
            </a:r>
            <a:endParaRPr lang="ko-KR" altLang="en-US" sz="1200" dirty="0"/>
          </a:p>
        </p:txBody>
      </p:sp>
      <p:sp>
        <p:nvSpPr>
          <p:cNvPr id="7" name="TextBox 6"/>
          <p:cNvSpPr txBox="1"/>
          <p:nvPr/>
        </p:nvSpPr>
        <p:spPr>
          <a:xfrm>
            <a:off x="11036039" y="180459"/>
            <a:ext cx="1308099" cy="369332"/>
          </a:xfrm>
          <a:prstGeom prst="rect">
            <a:avLst/>
          </a:prstGeom>
          <a:solidFill>
            <a:schemeClr val="bg1"/>
          </a:solidFill>
        </p:spPr>
        <p:txBody>
          <a:bodyPr wrap="square" rtlCol="0">
            <a:spAutoFit/>
          </a:bodyPr>
          <a:lstStyle/>
          <a:p>
            <a:endParaRPr lang="ko-KR" altLang="en-US" dirty="0"/>
          </a:p>
        </p:txBody>
      </p:sp>
      <p:sp>
        <p:nvSpPr>
          <p:cNvPr id="5" name="TextBox 4"/>
          <p:cNvSpPr txBox="1"/>
          <p:nvPr/>
        </p:nvSpPr>
        <p:spPr>
          <a:xfrm>
            <a:off x="5867400" y="5867400"/>
            <a:ext cx="311304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altLang="ko-KR" dirty="0" smtClean="0"/>
              <a:t>5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38200562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3" name="내용 개체 틀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ko-KR" altLang="en-US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131366"/>
            <a:ext cx="12192000" cy="7208520"/>
          </a:xfrm>
          <a:prstGeom prst="rect">
            <a:avLst/>
          </a:prstGeom>
        </p:spPr>
      </p:pic>
      <p:sp>
        <p:nvSpPr>
          <p:cNvPr id="5" name="직사각형 4"/>
          <p:cNvSpPr/>
          <p:nvPr/>
        </p:nvSpPr>
        <p:spPr>
          <a:xfrm>
            <a:off x="5377967" y="3089295"/>
            <a:ext cx="2140433" cy="276999"/>
          </a:xfrm>
          <a:prstGeom prst="rect">
            <a:avLst/>
          </a:prstGeom>
          <a:solidFill>
            <a:srgbClr val="FFFF00"/>
          </a:solidFill>
        </p:spPr>
        <p:txBody>
          <a:bodyPr wrap="square">
            <a:spAutoFit/>
          </a:bodyPr>
          <a:lstStyle/>
          <a:p>
            <a:r>
              <a:rPr lang="ko-KR" altLang="en-US" sz="1200" dirty="0" smtClean="0"/>
              <a:t>우송대학교 학생증체크카드</a:t>
            </a:r>
            <a:endParaRPr lang="ko-KR" altLang="en-US" sz="1200" dirty="0"/>
          </a:p>
        </p:txBody>
      </p:sp>
      <p:sp>
        <p:nvSpPr>
          <p:cNvPr id="6" name="직사각형 5"/>
          <p:cNvSpPr/>
          <p:nvPr/>
        </p:nvSpPr>
        <p:spPr>
          <a:xfrm>
            <a:off x="753594" y="3366294"/>
            <a:ext cx="1569660" cy="369332"/>
          </a:xfrm>
          <a:prstGeom prst="rect">
            <a:avLst/>
          </a:prstGeom>
          <a:solidFill>
            <a:srgbClr val="FFFF00"/>
          </a:solidFill>
        </p:spPr>
        <p:txBody>
          <a:bodyPr wrap="none">
            <a:spAutoFit/>
          </a:bodyPr>
          <a:lstStyle/>
          <a:p>
            <a:r>
              <a:rPr lang="ko-KR" altLang="en-US" dirty="0" smtClean="0"/>
              <a:t>대전역전지점</a:t>
            </a:r>
            <a:endParaRPr lang="ko-KR" altLang="en-US" dirty="0"/>
          </a:p>
        </p:txBody>
      </p:sp>
      <p:sp>
        <p:nvSpPr>
          <p:cNvPr id="7" name="TextBox 6"/>
          <p:cNvSpPr txBox="1"/>
          <p:nvPr/>
        </p:nvSpPr>
        <p:spPr>
          <a:xfrm>
            <a:off x="5753100" y="5676900"/>
            <a:ext cx="4571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altLang="ko-KR" dirty="0" smtClean="0"/>
              <a:t>6</a:t>
            </a:r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299585655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328</TotalTime>
  <Words>46</Words>
  <Application>Microsoft Office PowerPoint</Application>
  <PresentationFormat>와이드스크린</PresentationFormat>
  <Paragraphs>34</Paragraphs>
  <Slides>6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2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9" baseType="lpstr">
      <vt:lpstr>맑은 고딕</vt:lpstr>
      <vt:lpstr>Arial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user</dc:creator>
  <cp:lastModifiedBy>user</cp:lastModifiedBy>
  <cp:revision>18</cp:revision>
  <cp:lastPrinted>2022-02-24T02:38:15Z</cp:lastPrinted>
  <dcterms:created xsi:type="dcterms:W3CDTF">2022-02-15T06:48:12Z</dcterms:created>
  <dcterms:modified xsi:type="dcterms:W3CDTF">2022-02-24T03:26:05Z</dcterms:modified>
</cp:coreProperties>
</file>